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1" r:id="rId4"/>
    <p:sldId id="260" r:id="rId5"/>
    <p:sldId id="257" r:id="rId6"/>
    <p:sldId id="264" r:id="rId7"/>
    <p:sldId id="262" r:id="rId8"/>
    <p:sldId id="259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87" d="100"/>
          <a:sy n="87" d="100"/>
        </p:scale>
        <p:origin x="38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F705B-5D4D-4378-80DC-AD24EB6F218E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67F6-F05D-4D3D-808B-3DBD7CF30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25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F705B-5D4D-4378-80DC-AD24EB6F218E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67F6-F05D-4D3D-808B-3DBD7CF30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81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F705B-5D4D-4378-80DC-AD24EB6F218E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67F6-F05D-4D3D-808B-3DBD7CF30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043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F705B-5D4D-4378-80DC-AD24EB6F218E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67F6-F05D-4D3D-808B-3DBD7CF30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972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F705B-5D4D-4378-80DC-AD24EB6F218E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67F6-F05D-4D3D-808B-3DBD7CF30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04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F705B-5D4D-4378-80DC-AD24EB6F218E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67F6-F05D-4D3D-808B-3DBD7CF30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384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F705B-5D4D-4378-80DC-AD24EB6F218E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67F6-F05D-4D3D-808B-3DBD7CF30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50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F705B-5D4D-4378-80DC-AD24EB6F218E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67F6-F05D-4D3D-808B-3DBD7CF30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178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F705B-5D4D-4378-80DC-AD24EB6F218E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67F6-F05D-4D3D-808B-3DBD7CF30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112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F705B-5D4D-4378-80DC-AD24EB6F218E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67F6-F05D-4D3D-808B-3DBD7CF30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652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F705B-5D4D-4378-80DC-AD24EB6F218E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67F6-F05D-4D3D-808B-3DBD7CF30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407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F705B-5D4D-4378-80DC-AD24EB6F218E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367F6-F05D-4D3D-808B-3DBD7CF30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188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84101"/>
            <a:ext cx="9144000" cy="1925862"/>
          </a:xfrm>
        </p:spPr>
        <p:txBody>
          <a:bodyPr>
            <a:noAutofit/>
          </a:bodyPr>
          <a:lstStyle/>
          <a:p>
            <a:r>
              <a:rPr lang="en-US" sz="4800" b="1" dirty="0"/>
              <a:t>Elkins High School </a:t>
            </a:r>
            <a:br>
              <a:rPr lang="en-US" sz="4800" b="1" dirty="0"/>
            </a:br>
            <a:r>
              <a:rPr lang="en-US" sz="4800" b="1" dirty="0" err="1"/>
              <a:t>School</a:t>
            </a:r>
            <a:r>
              <a:rPr lang="en-US" sz="4800" b="1" dirty="0"/>
              <a:t> Policies	</a:t>
            </a:r>
            <a:br>
              <a:rPr lang="en-US" sz="4800" b="1" dirty="0"/>
            </a:b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b="1" u="sng" dirty="0"/>
              <a:t>MISSION STATEMENT</a:t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/>
              <a:t>“Purpose, Pride, Perspective in Preparation for Tomorrow’s Leaders”</a:t>
            </a:r>
          </a:p>
        </p:txBody>
      </p:sp>
      <p:pic>
        <p:nvPicPr>
          <p:cNvPr id="4" name="Picture 1" descr="Description: C:\Users\Administrator\Desktop\Elkins_HS Tiger Logo Pictu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334" y="434864"/>
            <a:ext cx="3435238" cy="3435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2968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802746" cy="5275821"/>
          </a:xfrm>
        </p:spPr>
        <p:txBody>
          <a:bodyPr>
            <a:normAutofit/>
          </a:bodyPr>
          <a:lstStyle/>
          <a:p>
            <a:r>
              <a:rPr lang="en-US" sz="6600" dirty="0"/>
              <a:t>Also…….No PDA in the hallways! </a:t>
            </a:r>
            <a:r>
              <a:rPr lang="en-US" sz="4000" dirty="0"/>
              <a:t>(Personal Display of Affection)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493654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7553" y="1446952"/>
            <a:ext cx="4368783" cy="3973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3053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Elkins High School </a:t>
            </a:r>
            <a:r>
              <a:rPr lang="en-US" b="1" dirty="0" err="1"/>
              <a:t>School</a:t>
            </a:r>
            <a:r>
              <a:rPr lang="en-US" b="1" dirty="0"/>
              <a:t> Policies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Inappropriate Display of Affection 	</a:t>
            </a:r>
          </a:p>
          <a:p>
            <a:pPr lvl="1"/>
            <a:r>
              <a:rPr lang="en-US" sz="4000" dirty="0"/>
              <a:t>Students will not engage in inappropriate displays of intimate affection, such as kissing or embracing.</a:t>
            </a:r>
          </a:p>
        </p:txBody>
      </p:sp>
      <p:pic>
        <p:nvPicPr>
          <p:cNvPr id="4" name="Picture 1" descr="Description: C:\Users\Administrator\Desktop\Elkins_HS Tiger Logo Pictu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562" y="3551551"/>
            <a:ext cx="3435238" cy="3435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0950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85" y="2987899"/>
            <a:ext cx="6480515" cy="3985517"/>
          </a:xfrm>
        </p:spPr>
      </p:pic>
      <p:sp>
        <p:nvSpPr>
          <p:cNvPr id="5" name="TextBox 4"/>
          <p:cNvSpPr txBox="1"/>
          <p:nvPr/>
        </p:nvSpPr>
        <p:spPr>
          <a:xfrm>
            <a:off x="6890196" y="476518"/>
            <a:ext cx="467503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Warm weather is here! So we need to talk about……..</a:t>
            </a:r>
          </a:p>
        </p:txBody>
      </p:sp>
    </p:spTree>
    <p:extLst>
      <p:ext uri="{BB962C8B-B14F-4D97-AF65-F5344CB8AC3E}">
        <p14:creationId xmlns:p14="http://schemas.microsoft.com/office/powerpoint/2010/main" val="286075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960" y="365125"/>
            <a:ext cx="6314080" cy="6314080"/>
          </a:xfrm>
        </p:spPr>
      </p:pic>
    </p:spTree>
    <p:extLst>
      <p:ext uri="{BB962C8B-B14F-4D97-AF65-F5344CB8AC3E}">
        <p14:creationId xmlns:p14="http://schemas.microsoft.com/office/powerpoint/2010/main" val="97452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944414" cy="4351338"/>
          </a:xfrm>
        </p:spPr>
        <p:txBody>
          <a:bodyPr/>
          <a:lstStyle/>
          <a:p>
            <a:r>
              <a:rPr lang="en-US" dirty="0">
                <a:effectLst/>
              </a:rPr>
              <a:t>A </a:t>
            </a:r>
            <a:r>
              <a:rPr lang="en-US" sz="4400" b="1" dirty="0">
                <a:effectLst/>
              </a:rPr>
              <a:t>dress code</a:t>
            </a:r>
            <a:r>
              <a:rPr lang="en-US" sz="4400" dirty="0">
                <a:effectLst/>
              </a:rPr>
              <a:t> </a:t>
            </a:r>
            <a:r>
              <a:rPr lang="en-US" dirty="0">
                <a:effectLst/>
              </a:rPr>
              <a:t>is a set of written and, more often, unwritten rules with regard to clothing. Clothing, like other aspects of human physical appearance, has a social significance, with different rules and expectations applying depending on circumstance and occasion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1810" y="365125"/>
            <a:ext cx="3416479" cy="6149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846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4559"/>
            <a:ext cx="10765665" cy="46653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b="1" dirty="0">
                <a:solidFill>
                  <a:srgbClr val="FF0000"/>
                </a:solidFill>
              </a:rPr>
              <a:t>Prohibited:</a:t>
            </a:r>
          </a:p>
          <a:p>
            <a:pPr marL="285750" indent="-285750"/>
            <a:r>
              <a:rPr lang="en-US" dirty="0"/>
              <a:t>Any insignia, markings, or ornamentation that advocates discrimination against a racial religious, minority, or gender group</a:t>
            </a:r>
          </a:p>
          <a:p>
            <a:pPr marL="285750" indent="-285750"/>
            <a:r>
              <a:rPr lang="en-US" dirty="0"/>
              <a:t> attire with </a:t>
            </a:r>
            <a:r>
              <a:rPr lang="en-US" b="1" dirty="0"/>
              <a:t>sexually implicit or explicit graphics</a:t>
            </a:r>
          </a:p>
          <a:p>
            <a:pPr marL="285750" indent="-285750"/>
            <a:r>
              <a:rPr lang="en-US" b="1" dirty="0"/>
              <a:t>attire that advertises or encourages the use of alcohol, tobacco, or drug-related products</a:t>
            </a:r>
          </a:p>
          <a:p>
            <a:pPr marL="285750" indent="-285750"/>
            <a:r>
              <a:rPr lang="en-US" dirty="0"/>
              <a:t>any accessory with spikes (raised or not); heavy chains; heavy bands around the neck; </a:t>
            </a:r>
            <a:r>
              <a:rPr lang="en-US" u="sng" dirty="0">
                <a:solidFill>
                  <a:srgbClr val="FF0000"/>
                </a:solidFill>
              </a:rPr>
              <a:t>short shorts or short skirts </a:t>
            </a:r>
            <a:r>
              <a:rPr lang="en-US" b="1" u="sng" dirty="0">
                <a:solidFill>
                  <a:srgbClr val="FF0000"/>
                </a:solidFill>
              </a:rPr>
              <a:t> </a:t>
            </a:r>
          </a:p>
          <a:p>
            <a:pPr marL="285750" indent="-285750"/>
            <a:endParaRPr lang="en-US" b="1" dirty="0"/>
          </a:p>
          <a:p>
            <a:pPr marL="285750" indent="-285750"/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8107" y="180146"/>
            <a:ext cx="1990725" cy="202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314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991672" y="1690688"/>
            <a:ext cx="1068946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0000"/>
                </a:solidFill>
              </a:rPr>
              <a:t>The length of shorts, skirts, and dresses are to be at the tip of the fingers, when arms are extended down the side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No cuts, slits, holes, etc. will be higher than this standard; pants below normal waistline; underwear showing; spaghetti strap tops, shirts with revealing enlarged armholes. 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0000"/>
                </a:solidFill>
              </a:rPr>
              <a:t>There should be no exposure between the top of the pants, shorts, etc. and the shirt</a:t>
            </a:r>
            <a:r>
              <a:rPr lang="en-US" sz="2800" dirty="0"/>
              <a:t>.  </a:t>
            </a:r>
            <a:r>
              <a:rPr lang="en-US" sz="2800" b="1" dirty="0"/>
              <a:t>If normal movement (walking, bending, twisting, etc.) </a:t>
            </a:r>
            <a:r>
              <a:rPr lang="en-US" sz="2800" dirty="0"/>
              <a:t>causes exposure, the attire is not appropriate.  The “square rule” will be used to determine what shirt is appropriate.</a:t>
            </a:r>
          </a:p>
        </p:txBody>
      </p:sp>
    </p:spTree>
    <p:extLst>
      <p:ext uri="{BB962C8B-B14F-4D97-AF65-F5344CB8AC3E}">
        <p14:creationId xmlns:p14="http://schemas.microsoft.com/office/powerpoint/2010/main" val="3210428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4865" y="127641"/>
            <a:ext cx="9682269" cy="6730359"/>
          </a:xfrm>
        </p:spPr>
      </p:pic>
    </p:spTree>
    <p:extLst>
      <p:ext uri="{BB962C8B-B14F-4D97-AF65-F5344CB8AC3E}">
        <p14:creationId xmlns:p14="http://schemas.microsoft.com/office/powerpoint/2010/main" val="243493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FF0000"/>
                </a:solidFill>
              </a:rPr>
              <a:t>Students will be provided with an opportunity to comply with the dress code.  </a:t>
            </a:r>
          </a:p>
          <a:p>
            <a:pPr lvl="1"/>
            <a:r>
              <a:rPr lang="en-US" sz="3200" dirty="0"/>
              <a:t>Non-compliance with school rules will result in parent notification to bring clothes to school or (student will be sent home only if they refuse to comply).  </a:t>
            </a:r>
          </a:p>
          <a:p>
            <a:pPr lvl="1"/>
            <a:r>
              <a:rPr lang="en-US" sz="3200" b="1" dirty="0"/>
              <a:t>Time out of class will be an unexcused absence. </a:t>
            </a:r>
          </a:p>
          <a:p>
            <a:pPr lvl="1"/>
            <a:r>
              <a:rPr lang="en-US" sz="3200" b="1" dirty="0"/>
              <a:t> </a:t>
            </a:r>
            <a:r>
              <a:rPr lang="en-US" sz="3200" dirty="0"/>
              <a:t>Repeat violations of this Dress Code could </a:t>
            </a:r>
            <a:r>
              <a:rPr lang="en-US" sz="3200" b="1" dirty="0"/>
              <a:t>result in 1 day of Lunch Detention</a:t>
            </a:r>
            <a:r>
              <a:rPr lang="en-US" sz="32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93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429" y="1442434"/>
            <a:ext cx="9800294" cy="5203065"/>
          </a:xfrm>
        </p:spPr>
      </p:pic>
    </p:spTree>
    <p:extLst>
      <p:ext uri="{BB962C8B-B14F-4D97-AF65-F5344CB8AC3E}">
        <p14:creationId xmlns:p14="http://schemas.microsoft.com/office/powerpoint/2010/main" val="3113362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338</Words>
  <Application>Microsoft Office PowerPoint</Application>
  <PresentationFormat>Widescreen</PresentationFormat>
  <Paragraphs>22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Elkins High School  School Policies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Also…….No PDA in the hallways! (Personal Display of Affection)</vt:lpstr>
      <vt:lpstr>Elkins High School School Policies </vt:lpstr>
    </vt:vector>
  </TitlesOfParts>
  <Company>Randolph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Elkins High School  School Policies</dc:title>
  <dc:creator>Monica Leigh</dc:creator>
  <cp:lastModifiedBy>Barbara Phares</cp:lastModifiedBy>
  <cp:revision>5</cp:revision>
  <dcterms:created xsi:type="dcterms:W3CDTF">2018-06-06T11:52:35Z</dcterms:created>
  <dcterms:modified xsi:type="dcterms:W3CDTF">2018-06-06T13:10:13Z</dcterms:modified>
</cp:coreProperties>
</file>